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6869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F79C5-26AE-4591-A0EE-C53238871AB5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601290"/>
            <a:ext cx="5486400" cy="43591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A8B05-4F38-4B54-A67A-2F81B20FD0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3387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A8B05-4F38-4B54-A67A-2F81B20FD0EE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0047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5439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0116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5742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7798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4155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532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6597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1597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9618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1539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8249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9007-130E-4D3F-B73A-E8797BA2512A}" type="datetimeFigureOut">
              <a:rPr lang="ko-KR" altLang="en-US" smtClean="0"/>
              <a:pPr/>
              <a:t>2015-03-21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DF83-5324-4EDE-8E39-C789156AFB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5961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832"/>
            <a:ext cx="9144000" cy="687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5268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1763688" y="1916832"/>
            <a:ext cx="648072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9646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4591"/>
            <a:ext cx="9144000" cy="688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9795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4890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40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86"/>
            <a:ext cx="9160305" cy="684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2388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</Words>
  <Application>Microsoft Office PowerPoint</Application>
  <PresentationFormat>화면 슬라이드 쇼(4:3)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moon</dc:creator>
  <cp:lastModifiedBy>서혜경</cp:lastModifiedBy>
  <cp:revision>3</cp:revision>
  <cp:lastPrinted>2015-03-03T06:24:27Z</cp:lastPrinted>
  <dcterms:created xsi:type="dcterms:W3CDTF">2015-03-03T05:57:27Z</dcterms:created>
  <dcterms:modified xsi:type="dcterms:W3CDTF">2015-03-21T13:02:32Z</dcterms:modified>
</cp:coreProperties>
</file>